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8" r:id="rId2"/>
    <p:sldId id="257" r:id="rId3"/>
    <p:sldId id="256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BDB5"/>
    <a:srgbClr val="F7E3DF"/>
    <a:srgbClr val="FB0000"/>
    <a:srgbClr val="DC0000"/>
    <a:srgbClr val="C00000"/>
    <a:srgbClr val="E35F73"/>
    <a:srgbClr val="F5EFD3"/>
    <a:srgbClr val="EDA980"/>
    <a:srgbClr val="EBD2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7B0FED-7F80-3E40-8B8E-90DEC52424AA}" v="38" dt="2025-09-11T22:17:09.2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cia, Estephanie" userId="a81d726d-d3cd-46e8-b456-599a9187de3e" providerId="ADAL" clId="{8F79DDB0-8536-5A37-A681-339CDE857D5C}"/>
    <pc:docChg chg="undo custSel addSld delSld modSld modMainMaster">
      <pc:chgData name="Garcia, Estephanie" userId="a81d726d-d3cd-46e8-b456-599a9187de3e" providerId="ADAL" clId="{8F79DDB0-8536-5A37-A681-339CDE857D5C}" dt="2025-09-11T22:17:38.354" v="109" actId="1076"/>
      <pc:docMkLst>
        <pc:docMk/>
      </pc:docMkLst>
      <pc:sldChg chg="modSp mod">
        <pc:chgData name="Garcia, Estephanie" userId="a81d726d-d3cd-46e8-b456-599a9187de3e" providerId="ADAL" clId="{8F79DDB0-8536-5A37-A681-339CDE857D5C}" dt="2025-09-11T22:17:38.354" v="109" actId="1076"/>
        <pc:sldMkLst>
          <pc:docMk/>
          <pc:sldMk cId="4254581415" sldId="256"/>
        </pc:sldMkLst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18" creationId="{E40CFA72-F73F-0261-1606-D96FED7FA541}"/>
          </ac:spMkLst>
        </pc:spChg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21" creationId="{5572781C-93B6-0AC3-8F93-E0D28DF6C6E9}"/>
          </ac:spMkLst>
        </pc:spChg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22" creationId="{13341BFB-F04E-02E0-2A6F-B73B08FE2DB1}"/>
          </ac:spMkLst>
        </pc:spChg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25" creationId="{7141CE7B-9F8A-0B7E-90F2-9586401ACE6E}"/>
          </ac:spMkLst>
        </pc:spChg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26" creationId="{D17CFDC7-C76B-0931-A024-1698FC988FE4}"/>
          </ac:spMkLst>
        </pc:spChg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27" creationId="{928321B2-3585-1683-6E4B-A00629438F4A}"/>
          </ac:spMkLst>
        </pc:spChg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28" creationId="{5F8E94E5-AAD8-EBF9-A38F-92875DC2A2DC}"/>
          </ac:spMkLst>
        </pc:spChg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29" creationId="{3A37F08C-4E55-4A62-3364-C95D37887F9E}"/>
          </ac:spMkLst>
        </pc:spChg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30" creationId="{57B7CDD5-2DE9-C1C8-4771-FC6A3D488E34}"/>
          </ac:spMkLst>
        </pc:spChg>
        <pc:spChg chg="mod">
          <ac:chgData name="Garcia, Estephanie" userId="a81d726d-d3cd-46e8-b456-599a9187de3e" providerId="ADAL" clId="{8F79DDB0-8536-5A37-A681-339CDE857D5C}" dt="2025-09-11T22:17:38.354" v="109" actId="1076"/>
          <ac:spMkLst>
            <pc:docMk/>
            <pc:sldMk cId="4254581415" sldId="256"/>
            <ac:spMk id="31" creationId="{1F1A4B35-3FAC-9E46-C8B4-2AEFFC2D191C}"/>
          </ac:spMkLst>
        </pc:spChg>
      </pc:sldChg>
      <pc:sldChg chg="addSp modSp mod">
        <pc:chgData name="Garcia, Estephanie" userId="a81d726d-d3cd-46e8-b456-599a9187de3e" providerId="ADAL" clId="{8F79DDB0-8536-5A37-A681-339CDE857D5C}" dt="2025-09-11T22:17:25.171" v="108" actId="1076"/>
        <pc:sldMkLst>
          <pc:docMk/>
          <pc:sldMk cId="2729124393" sldId="257"/>
        </pc:sldMkLst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4" creationId="{0813827E-9C2F-0B02-E440-B46BA0D612D4}"/>
          </ac:spMkLst>
        </pc:spChg>
        <pc:spChg chg="add mod">
          <ac:chgData name="Garcia, Estephanie" userId="a81d726d-d3cd-46e8-b456-599a9187de3e" providerId="ADAL" clId="{8F79DDB0-8536-5A37-A681-339CDE857D5C}" dt="2025-09-11T22:17:13.304" v="107" actId="14100"/>
          <ac:spMkLst>
            <pc:docMk/>
            <pc:sldMk cId="2729124393" sldId="257"/>
            <ac:spMk id="13" creationId="{6B0CC3E3-61CB-652F-DD75-21B252315909}"/>
          </ac:spMkLst>
        </pc:spChg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17" creationId="{34F4029E-BF21-FCC9-5DBB-A01E53F58451}"/>
          </ac:spMkLst>
        </pc:spChg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19" creationId="{8A53FF24-296A-540D-20EE-A2B529E65D59}"/>
          </ac:spMkLst>
        </pc:spChg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20" creationId="{37D5A4A1-956A-6670-AA6C-5609F65E7227}"/>
          </ac:spMkLst>
        </pc:spChg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21" creationId="{59A86F93-1A12-EF46-626A-3F3C70D45EE3}"/>
          </ac:spMkLst>
        </pc:spChg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22" creationId="{FFE1D815-00B8-56B8-173C-07C7529B0B4F}"/>
          </ac:spMkLst>
        </pc:spChg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24" creationId="{176AC0EE-FE42-B8DD-E6E4-1E40419E6416}"/>
          </ac:spMkLst>
        </pc:spChg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28" creationId="{5BC46BF5-CE56-20F9-B55B-F23691B1428A}"/>
          </ac:spMkLst>
        </pc:spChg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29" creationId="{46986E1B-5841-4D80-E77A-E0C083C24DD5}"/>
          </ac:spMkLst>
        </pc:spChg>
        <pc:spChg chg="mod">
          <ac:chgData name="Garcia, Estephanie" userId="a81d726d-d3cd-46e8-b456-599a9187de3e" providerId="ADAL" clId="{8F79DDB0-8536-5A37-A681-339CDE857D5C}" dt="2025-09-11T22:17:25.171" v="108" actId="1076"/>
          <ac:spMkLst>
            <pc:docMk/>
            <pc:sldMk cId="2729124393" sldId="257"/>
            <ac:spMk id="30" creationId="{989A4731-8D25-75C7-219E-47F93C9499B8}"/>
          </ac:spMkLst>
        </pc:spChg>
      </pc:sldChg>
      <pc:sldChg chg="addSp delSp modSp mod">
        <pc:chgData name="Garcia, Estephanie" userId="a81d726d-d3cd-46e8-b456-599a9187de3e" providerId="ADAL" clId="{8F79DDB0-8536-5A37-A681-339CDE857D5C}" dt="2025-09-11T22:16:59.887" v="105" actId="1076"/>
        <pc:sldMkLst>
          <pc:docMk/>
          <pc:sldMk cId="1652340962" sldId="258"/>
        </pc:sldMkLst>
        <pc:spChg chg="mod">
          <ac:chgData name="Garcia, Estephanie" userId="a81d726d-d3cd-46e8-b456-599a9187de3e" providerId="ADAL" clId="{8F79DDB0-8536-5A37-A681-339CDE857D5C}" dt="2025-09-08T06:34:12" v="14" actId="20577"/>
          <ac:spMkLst>
            <pc:docMk/>
            <pc:sldMk cId="1652340962" sldId="258"/>
            <ac:spMk id="2" creationId="{9CF07F4F-1E8E-4ABC-9E59-50E194B444FB}"/>
          </ac:spMkLst>
        </pc:spChg>
        <pc:spChg chg="add mod">
          <ac:chgData name="Garcia, Estephanie" userId="a81d726d-d3cd-46e8-b456-599a9187de3e" providerId="ADAL" clId="{8F79DDB0-8536-5A37-A681-339CDE857D5C}" dt="2025-09-11T22:12:08.077" v="99"/>
          <ac:spMkLst>
            <pc:docMk/>
            <pc:sldMk cId="1652340962" sldId="258"/>
            <ac:spMk id="6" creationId="{C12AF60D-2EBE-BC4F-BB8A-F09D7B6AECD1}"/>
          </ac:spMkLst>
        </pc:spChg>
        <pc:spChg chg="add mod">
          <ac:chgData name="Garcia, Estephanie" userId="a81d726d-d3cd-46e8-b456-599a9187de3e" providerId="ADAL" clId="{8F79DDB0-8536-5A37-A681-339CDE857D5C}" dt="2025-09-11T22:12:08.077" v="99"/>
          <ac:spMkLst>
            <pc:docMk/>
            <pc:sldMk cId="1652340962" sldId="258"/>
            <ac:spMk id="7" creationId="{00FCFA64-9058-3137-CBD1-198CA824A76B}"/>
          </ac:spMkLst>
        </pc:spChg>
        <pc:picChg chg="del mod">
          <ac:chgData name="Garcia, Estephanie" userId="a81d726d-d3cd-46e8-b456-599a9187de3e" providerId="ADAL" clId="{8F79DDB0-8536-5A37-A681-339CDE857D5C}" dt="2025-09-11T22:16:56.047" v="104" actId="478"/>
          <ac:picMkLst>
            <pc:docMk/>
            <pc:sldMk cId="1652340962" sldId="258"/>
            <ac:picMk id="3" creationId="{6A5493D0-F279-C10D-DC5F-C7773A4752F7}"/>
          </ac:picMkLst>
        </pc:picChg>
        <pc:picChg chg="add mod">
          <ac:chgData name="Garcia, Estephanie" userId="a81d726d-d3cd-46e8-b456-599a9187de3e" providerId="ADAL" clId="{8F79DDB0-8536-5A37-A681-339CDE857D5C}" dt="2025-09-11T22:12:08.077" v="99"/>
          <ac:picMkLst>
            <pc:docMk/>
            <pc:sldMk cId="1652340962" sldId="258"/>
            <ac:picMk id="8" creationId="{3797F1D0-27A9-548D-8E9D-50BE83138EB5}"/>
          </ac:picMkLst>
        </pc:picChg>
        <pc:picChg chg="add del mod">
          <ac:chgData name="Garcia, Estephanie" userId="a81d726d-d3cd-46e8-b456-599a9187de3e" providerId="ADAL" clId="{8F79DDB0-8536-5A37-A681-339CDE857D5C}" dt="2025-09-11T22:16:54" v="103" actId="478"/>
          <ac:picMkLst>
            <pc:docMk/>
            <pc:sldMk cId="1652340962" sldId="258"/>
            <ac:picMk id="9" creationId="{5A34D17D-A2A2-2FB5-38FC-58DA6C49429A}"/>
          </ac:picMkLst>
        </pc:picChg>
        <pc:picChg chg="add mod">
          <ac:chgData name="Garcia, Estephanie" userId="a81d726d-d3cd-46e8-b456-599a9187de3e" providerId="ADAL" clId="{8F79DDB0-8536-5A37-A681-339CDE857D5C}" dt="2025-09-11T22:16:59.887" v="105" actId="1076"/>
          <ac:picMkLst>
            <pc:docMk/>
            <pc:sldMk cId="1652340962" sldId="258"/>
            <ac:picMk id="11" creationId="{8B492C18-2FF3-EA99-77C1-5AD74112C322}"/>
          </ac:picMkLst>
        </pc:picChg>
      </pc:sldChg>
      <pc:sldChg chg="new del">
        <pc:chgData name="Garcia, Estephanie" userId="a81d726d-d3cd-46e8-b456-599a9187de3e" providerId="ADAL" clId="{8F79DDB0-8536-5A37-A681-339CDE857D5C}" dt="2025-09-08T06:47:22.544" v="17" actId="2696"/>
        <pc:sldMkLst>
          <pc:docMk/>
          <pc:sldMk cId="1350266684" sldId="259"/>
        </pc:sldMkLst>
      </pc:sldChg>
      <pc:sldChg chg="addSp delSp modSp new mod modClrScheme chgLayout">
        <pc:chgData name="Garcia, Estephanie" userId="a81d726d-d3cd-46e8-b456-599a9187de3e" providerId="ADAL" clId="{8F79DDB0-8536-5A37-A681-339CDE857D5C}" dt="2025-09-08T06:55:15.680" v="86" actId="34307"/>
        <pc:sldMkLst>
          <pc:docMk/>
          <pc:sldMk cId="3353040206" sldId="260"/>
        </pc:sldMkLst>
        <pc:spChg chg="mod ord">
          <ac:chgData name="Garcia, Estephanie" userId="a81d726d-d3cd-46e8-b456-599a9187de3e" providerId="ADAL" clId="{8F79DDB0-8536-5A37-A681-339CDE857D5C}" dt="2025-09-08T06:53:27.363" v="82" actId="700"/>
          <ac:spMkLst>
            <pc:docMk/>
            <pc:sldMk cId="3353040206" sldId="260"/>
            <ac:spMk id="2" creationId="{45B22C36-0D8B-5DA6-8082-534A17975E3B}"/>
          </ac:spMkLst>
        </pc:spChg>
        <pc:spChg chg="add mod">
          <ac:chgData name="Garcia, Estephanie" userId="a81d726d-d3cd-46e8-b456-599a9187de3e" providerId="ADAL" clId="{8F79DDB0-8536-5A37-A681-339CDE857D5C}" dt="2025-09-08T06:50:06.179" v="45" actId="571"/>
          <ac:spMkLst>
            <pc:docMk/>
            <pc:sldMk cId="3353040206" sldId="260"/>
            <ac:spMk id="7" creationId="{03ACCBB2-A6A4-B200-9C99-66B51FC8F51A}"/>
          </ac:spMkLst>
        </pc:spChg>
        <pc:spChg chg="add mod">
          <ac:chgData name="Garcia, Estephanie" userId="a81d726d-d3cd-46e8-b456-599a9187de3e" providerId="ADAL" clId="{8F79DDB0-8536-5A37-A681-339CDE857D5C}" dt="2025-09-08T06:50:23.642" v="50" actId="1076"/>
          <ac:spMkLst>
            <pc:docMk/>
            <pc:sldMk cId="3353040206" sldId="260"/>
            <ac:spMk id="9" creationId="{9B79F0D7-5238-8144-8EA3-2366D6188566}"/>
          </ac:spMkLst>
        </pc:spChg>
        <pc:spChg chg="add del mod ord">
          <ac:chgData name="Garcia, Estephanie" userId="a81d726d-d3cd-46e8-b456-599a9187de3e" providerId="ADAL" clId="{8F79DDB0-8536-5A37-A681-339CDE857D5C}" dt="2025-09-08T06:55:15.680" v="86" actId="34307"/>
          <ac:spMkLst>
            <pc:docMk/>
            <pc:sldMk cId="3353040206" sldId="260"/>
            <ac:spMk id="10" creationId="{AABD55F1-EF6D-12E4-7025-43ABF6C40ACF}"/>
          </ac:spMkLst>
        </pc:spChg>
        <pc:spChg chg="add mod ord">
          <ac:chgData name="Garcia, Estephanie" userId="a81d726d-d3cd-46e8-b456-599a9187de3e" providerId="ADAL" clId="{8F79DDB0-8536-5A37-A681-339CDE857D5C}" dt="2025-09-08T06:53:27.363" v="82" actId="700"/>
          <ac:spMkLst>
            <pc:docMk/>
            <pc:sldMk cId="3353040206" sldId="260"/>
            <ac:spMk id="11" creationId="{52974C5A-AED1-B6C4-9BC2-43481735777C}"/>
          </ac:spMkLst>
        </pc:spChg>
        <pc:spChg chg="add mod ord">
          <ac:chgData name="Garcia, Estephanie" userId="a81d726d-d3cd-46e8-b456-599a9187de3e" providerId="ADAL" clId="{8F79DDB0-8536-5A37-A681-339CDE857D5C}" dt="2025-09-08T06:53:27.363" v="82" actId="700"/>
          <ac:spMkLst>
            <pc:docMk/>
            <pc:sldMk cId="3353040206" sldId="260"/>
            <ac:spMk id="12" creationId="{8E12F854-9036-2ECD-0AC5-08CF6435AA38}"/>
          </ac:spMkLst>
        </pc:spChg>
        <pc:spChg chg="add mod ord">
          <ac:chgData name="Garcia, Estephanie" userId="a81d726d-d3cd-46e8-b456-599a9187de3e" providerId="ADAL" clId="{8F79DDB0-8536-5A37-A681-339CDE857D5C}" dt="2025-09-08T06:53:27.363" v="82" actId="700"/>
          <ac:spMkLst>
            <pc:docMk/>
            <pc:sldMk cId="3353040206" sldId="260"/>
            <ac:spMk id="13" creationId="{B9250BAD-4A25-DEEA-6CD5-5CB06518EAAA}"/>
          </ac:spMkLst>
        </pc:spChg>
      </pc:sldChg>
      <pc:sldChg chg="add">
        <pc:chgData name="Garcia, Estephanie" userId="a81d726d-d3cd-46e8-b456-599a9187de3e" providerId="ADAL" clId="{8F79DDB0-8536-5A37-A681-339CDE857D5C}" dt="2025-09-08T06:59:06.854" v="87" actId="2890"/>
        <pc:sldMkLst>
          <pc:docMk/>
          <pc:sldMk cId="3447500203" sldId="261"/>
        </pc:sldMkLst>
      </pc:sldChg>
      <pc:sldChg chg="add">
        <pc:chgData name="Garcia, Estephanie" userId="a81d726d-d3cd-46e8-b456-599a9187de3e" providerId="ADAL" clId="{8F79DDB0-8536-5A37-A681-339CDE857D5C}" dt="2025-09-08T07:00:38.265" v="90" actId="2890"/>
        <pc:sldMkLst>
          <pc:docMk/>
          <pc:sldMk cId="449277683" sldId="262"/>
        </pc:sldMkLst>
      </pc:sldChg>
      <pc:sldChg chg="add del">
        <pc:chgData name="Garcia, Estephanie" userId="a81d726d-d3cd-46e8-b456-599a9187de3e" providerId="ADAL" clId="{8F79DDB0-8536-5A37-A681-339CDE857D5C}" dt="2025-09-08T06:59:18.659" v="89" actId="2890"/>
        <pc:sldMkLst>
          <pc:docMk/>
          <pc:sldMk cId="3209872791" sldId="262"/>
        </pc:sldMkLst>
      </pc:sldChg>
      <pc:sldMasterChg chg="addSp delSp modSp mod modSldLayout">
        <pc:chgData name="Garcia, Estephanie" userId="a81d726d-d3cd-46e8-b456-599a9187de3e" providerId="ADAL" clId="{8F79DDB0-8536-5A37-A681-339CDE857D5C}" dt="2025-09-11T22:11:56.707" v="97" actId="21"/>
        <pc:sldMasterMkLst>
          <pc:docMk/>
          <pc:sldMasterMk cId="1829234846" sldId="2147483648"/>
        </pc:sldMasterMkLst>
        <pc:spChg chg="del">
          <ac:chgData name="Garcia, Estephanie" userId="a81d726d-d3cd-46e8-b456-599a9187de3e" providerId="ADAL" clId="{8F79DDB0-8536-5A37-A681-339CDE857D5C}" dt="2025-09-11T22:11:56.707" v="97" actId="21"/>
          <ac:spMkLst>
            <pc:docMk/>
            <pc:sldMasterMk cId="1829234846" sldId="2147483648"/>
            <ac:spMk id="10" creationId="{4620CF19-D8F6-0716-4748-F3672BF6CFEC}"/>
          </ac:spMkLst>
        </pc:spChg>
        <pc:spChg chg="del">
          <ac:chgData name="Garcia, Estephanie" userId="a81d726d-d3cd-46e8-b456-599a9187de3e" providerId="ADAL" clId="{8F79DDB0-8536-5A37-A681-339CDE857D5C}" dt="2025-09-11T22:11:56.707" v="97" actId="21"/>
          <ac:spMkLst>
            <pc:docMk/>
            <pc:sldMasterMk cId="1829234846" sldId="2147483648"/>
            <ac:spMk id="11" creationId="{58727BCD-7D48-798C-4ADA-1C7E9E568EB4}"/>
          </ac:spMkLst>
        </pc:spChg>
        <pc:picChg chg="del mod">
          <ac:chgData name="Garcia, Estephanie" userId="a81d726d-d3cd-46e8-b456-599a9187de3e" providerId="ADAL" clId="{8F79DDB0-8536-5A37-A681-339CDE857D5C}" dt="2025-09-11T22:11:36.086" v="94" actId="478"/>
          <ac:picMkLst>
            <pc:docMk/>
            <pc:sldMasterMk cId="1829234846" sldId="2147483648"/>
            <ac:picMk id="7" creationId="{DCC90EB7-F58B-34CE-3DFC-115B369CB742}"/>
          </ac:picMkLst>
        </pc:picChg>
        <pc:picChg chg="del mod">
          <ac:chgData name="Garcia, Estephanie" userId="a81d726d-d3cd-46e8-b456-599a9187de3e" providerId="ADAL" clId="{8F79DDB0-8536-5A37-A681-339CDE857D5C}" dt="2025-09-11T22:11:32.726" v="92" actId="478"/>
          <ac:picMkLst>
            <pc:docMk/>
            <pc:sldMasterMk cId="1829234846" sldId="2147483648"/>
            <ac:picMk id="9" creationId="{A747416E-B1D8-9FA5-50E2-1904A2CD06B5}"/>
          </ac:picMkLst>
        </pc:picChg>
        <pc:picChg chg="del">
          <ac:chgData name="Garcia, Estephanie" userId="a81d726d-d3cd-46e8-b456-599a9187de3e" providerId="ADAL" clId="{8F79DDB0-8536-5A37-A681-339CDE857D5C}" dt="2025-09-11T22:11:56.707" v="97" actId="21"/>
          <ac:picMkLst>
            <pc:docMk/>
            <pc:sldMasterMk cId="1829234846" sldId="2147483648"/>
            <ac:picMk id="12" creationId="{C39B2928-4EA9-C873-4AB1-DD0356BB0D0E}"/>
          </ac:picMkLst>
        </pc:picChg>
        <pc:picChg chg="add del">
          <ac:chgData name="Garcia, Estephanie" userId="a81d726d-d3cd-46e8-b456-599a9187de3e" providerId="ADAL" clId="{8F79DDB0-8536-5A37-A681-339CDE857D5C}" dt="2025-09-11T22:11:56.707" v="97" actId="21"/>
          <ac:picMkLst>
            <pc:docMk/>
            <pc:sldMasterMk cId="1829234846" sldId="2147483648"/>
            <ac:picMk id="13" creationId="{DBFE5072-4E46-C998-23D0-ED0DB309DF8D}"/>
          </ac:picMkLst>
        </pc:picChg>
        <pc:sldLayoutChg chg="addSp delSp modSp mod">
          <pc:chgData name="Garcia, Estephanie" userId="a81d726d-d3cd-46e8-b456-599a9187de3e" providerId="ADAL" clId="{8F79DDB0-8536-5A37-A681-339CDE857D5C}" dt="2025-09-08T06:53:12.859" v="81" actId="404"/>
          <pc:sldLayoutMkLst>
            <pc:docMk/>
            <pc:sldMasterMk cId="1829234846" sldId="2147483648"/>
            <pc:sldLayoutMk cId="145860330" sldId="2147483655"/>
          </pc:sldLayoutMkLst>
          <pc:spChg chg="add mod">
            <ac:chgData name="Garcia, Estephanie" userId="a81d726d-d3cd-46e8-b456-599a9187de3e" providerId="ADAL" clId="{8F79DDB0-8536-5A37-A681-339CDE857D5C}" dt="2025-09-08T06:52:49.510" v="75" actId="404"/>
            <ac:spMkLst>
              <pc:docMk/>
              <pc:sldMasterMk cId="1829234846" sldId="2147483648"/>
              <pc:sldLayoutMk cId="145860330" sldId="2147483655"/>
              <ac:spMk id="5" creationId="{F56F4CAD-149A-61EA-FC8F-6F937814C9F2}"/>
            </ac:spMkLst>
          </pc:spChg>
          <pc:spChg chg="add mod">
            <ac:chgData name="Garcia, Estephanie" userId="a81d726d-d3cd-46e8-b456-599a9187de3e" providerId="ADAL" clId="{8F79DDB0-8536-5A37-A681-339CDE857D5C}" dt="2025-09-08T06:52:57.993" v="77" actId="404"/>
            <ac:spMkLst>
              <pc:docMk/>
              <pc:sldMasterMk cId="1829234846" sldId="2147483648"/>
              <pc:sldLayoutMk cId="145860330" sldId="2147483655"/>
              <ac:spMk id="6" creationId="{3234413D-DDD1-3B8C-BF6A-312CA431D118}"/>
            </ac:spMkLst>
          </pc:spChg>
          <pc:spChg chg="add mod">
            <ac:chgData name="Garcia, Estephanie" userId="a81d726d-d3cd-46e8-b456-599a9187de3e" providerId="ADAL" clId="{8F79DDB0-8536-5A37-A681-339CDE857D5C}" dt="2025-09-08T06:52:37.524" v="73" actId="404"/>
            <ac:spMkLst>
              <pc:docMk/>
              <pc:sldMasterMk cId="1829234846" sldId="2147483648"/>
              <pc:sldLayoutMk cId="145860330" sldId="2147483655"/>
              <ac:spMk id="7" creationId="{2F32C62C-10E3-796E-DC17-8114613EB3E9}"/>
            </ac:spMkLst>
          </pc:spChg>
          <pc:spChg chg="add mod">
            <ac:chgData name="Garcia, Estephanie" userId="a81d726d-d3cd-46e8-b456-599a9187de3e" providerId="ADAL" clId="{8F79DDB0-8536-5A37-A681-339CDE857D5C}" dt="2025-09-08T06:53:05.293" v="79" actId="404"/>
            <ac:spMkLst>
              <pc:docMk/>
              <pc:sldMasterMk cId="1829234846" sldId="2147483648"/>
              <pc:sldLayoutMk cId="145860330" sldId="2147483655"/>
              <ac:spMk id="8" creationId="{65051707-48E6-948D-1B75-B6634A9AD7C2}"/>
            </ac:spMkLst>
          </pc:spChg>
          <pc:spChg chg="add mod">
            <ac:chgData name="Garcia, Estephanie" userId="a81d726d-d3cd-46e8-b456-599a9187de3e" providerId="ADAL" clId="{8F79DDB0-8536-5A37-A681-339CDE857D5C}" dt="2025-09-08T06:53:12.859" v="81" actId="404"/>
            <ac:spMkLst>
              <pc:docMk/>
              <pc:sldMasterMk cId="1829234846" sldId="2147483648"/>
              <pc:sldLayoutMk cId="145860330" sldId="2147483655"/>
              <ac:spMk id="9" creationId="{B828AB81-577F-1AAC-F775-90E5711037BA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7F9DC-B929-B14C-A467-FAF8B51B78A3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A1210-EE6F-EF4E-9CA9-14BB7C2959D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0412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BA1210-EE6F-EF4E-9CA9-14BB7C2959D1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5533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1F4058-B121-D2AB-6CE7-17C8989F9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8C7EA2-5414-4EB8-344B-47D2581B0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41D354-C415-8EBE-E68B-2E89ABCE3E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61731" y="6356350"/>
            <a:ext cx="1477617" cy="365125"/>
          </a:xfrm>
        </p:spPr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0A6FF5-3623-3A88-4743-94445C09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7584" y="6356350"/>
            <a:ext cx="2345634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EC46F4-7403-457F-8AF8-6FF8F6C03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15677" y="6356350"/>
            <a:ext cx="2743200" cy="365125"/>
          </a:xfrm>
        </p:spPr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273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DF6DE1-37C1-A16A-5CF7-104AA576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9EAC76-1BF6-DBE6-FE80-4E4493D10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668C50-2010-0AD7-5402-83CA98F68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04875D-5365-20FA-9501-EEEC83136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38B2C3-35F1-4C80-D72D-CD3F8AA1A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7415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FECF28-AC85-7E15-DC80-CC72636EB9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605DCF4-1F5F-5D2F-6588-DAAD81224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CA18FD-6281-3075-6E10-C14EEA9E5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FA6F98-B728-D508-6AB1-7091ADD67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8BD689-9BCF-494A-687D-C1DA1432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420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327698-C71A-8E97-DDD4-80C2F1FB6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3AC394-FC1B-FE28-9904-F975FD426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79FD84-BDD0-DFBF-568E-B22D7A9F3C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785730" cy="365125"/>
          </a:xfrm>
        </p:spPr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D8A4D6-19E8-5502-BB1C-20FE2C253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39AAD9-D843-7D77-07EB-C2D7E4A4F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974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7A693-AF5C-5097-FA6D-40D4D99F6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9469AA-357C-F7FD-1FEA-4E25C9B92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9966C7-9691-0BC3-DEE0-6A8C332A3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579F93-EA25-39AE-5555-7DBC5C914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CE708E-EBF6-962B-CF09-E00C84450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98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F0E4A2-94E1-41F5-8626-BCCEF1771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4440B9-1E72-0078-2E45-D677230334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2F3014-EDE9-4B45-3B4F-85F09102C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3C927B-E69B-6D75-899C-E1C95806C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47B3ED-F7DE-AEA4-BA3B-ADF6A0C21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505328-3DD5-A4B9-FCDB-5C243D16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0483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CA4459-75D1-82B4-2E3D-5AABA2870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483721-ADF5-31AC-A919-1D8B96362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F158A3-C23C-436D-F9EA-59CD16012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8A54B0A-0EA2-FB38-C9B9-AB82F66ECB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5F6BDCB-7ECF-32CE-947B-E5002FA791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FC23B6-27D6-949F-79DD-86A3A31F8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6F0C125-321E-CAFD-3CAF-EFFAA5DCD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515D975-6EBD-2552-F27E-0D21714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583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DF0A5-9A61-E86B-776F-0E215EB77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9DBA4D8-1F3A-EFB0-68FE-B573854B7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6310800-9089-693A-2B90-B7CC0E3DE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D13A75F-582E-21AE-FFB7-D6B1C779F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31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3">
            <a:extLst>
              <a:ext uri="{FF2B5EF4-FFF2-40B4-BE49-F238E27FC236}">
                <a16:creationId xmlns:a16="http://schemas.microsoft.com/office/drawing/2014/main" id="{F56F4CAD-149A-61EA-FC8F-6F937814C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444764"/>
            <a:ext cx="5157787" cy="2275647"/>
          </a:xfrm>
        </p:spPr>
        <p:txBody>
          <a:bodyPr>
            <a:normAutofit/>
          </a:bodyPr>
          <a:lstStyle>
            <a:lvl1pPr>
              <a:defRPr sz="2400">
                <a:latin typeface="Montserrat" pitchFamily="2" charset="77"/>
              </a:defRPr>
            </a:lvl1pPr>
            <a:lvl2pPr>
              <a:defRPr sz="2000">
                <a:latin typeface="Montserrat" pitchFamily="2" charset="77"/>
              </a:defRPr>
            </a:lvl2pPr>
            <a:lvl3pPr>
              <a:defRPr sz="1800">
                <a:latin typeface="Montserrat" pitchFamily="2" charset="77"/>
              </a:defRPr>
            </a:lvl3pPr>
            <a:lvl4pPr>
              <a:defRPr sz="1600">
                <a:latin typeface="Montserrat" pitchFamily="2" charset="77"/>
              </a:defRPr>
            </a:lvl4pPr>
            <a:lvl5pPr>
              <a:defRPr sz="1600">
                <a:latin typeface="Montserrat" pitchFamily="2" charset="77"/>
              </a:defRPr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234413D-DDD1-3B8C-BF6A-312CA431D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1444764"/>
            <a:ext cx="5183188" cy="2275647"/>
          </a:xfrm>
        </p:spPr>
        <p:txBody>
          <a:bodyPr>
            <a:normAutofit/>
          </a:bodyPr>
          <a:lstStyle>
            <a:lvl1pPr>
              <a:defRPr sz="2400">
                <a:latin typeface="Montserrat" pitchFamily="2" charset="77"/>
              </a:defRPr>
            </a:lvl1pPr>
            <a:lvl2pPr>
              <a:defRPr sz="2000">
                <a:latin typeface="Montserrat" pitchFamily="2" charset="77"/>
              </a:defRPr>
            </a:lvl2pPr>
            <a:lvl3pPr>
              <a:defRPr sz="1800">
                <a:latin typeface="Montserrat" pitchFamily="2" charset="77"/>
              </a:defRPr>
            </a:lvl3pPr>
            <a:lvl4pPr>
              <a:defRPr sz="1600">
                <a:latin typeface="Montserrat" pitchFamily="2" charset="77"/>
              </a:defRPr>
            </a:lvl4pPr>
            <a:lvl5pPr>
              <a:defRPr sz="1600">
                <a:latin typeface="Montserrat" pitchFamily="2" charset="77"/>
              </a:defRPr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2F32C62C-10E3-796E-DC17-8114613EB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86597"/>
          </a:xfrm>
        </p:spPr>
        <p:txBody>
          <a:bodyPr>
            <a:noAutofit/>
          </a:bodyPr>
          <a:lstStyle>
            <a:lvl1pPr>
              <a:defRPr sz="2800" b="1">
                <a:latin typeface="Montserrat" pitchFamily="2" charset="77"/>
              </a:defRPr>
            </a:lvl1pPr>
          </a:lstStyle>
          <a:p>
            <a:r>
              <a:rPr lang="es-MX" dirty="0"/>
              <a:t>Haz clic para modificar el estilo de título del patrón</a:t>
            </a:r>
          </a:p>
        </p:txBody>
      </p:sp>
      <p:sp>
        <p:nvSpPr>
          <p:cNvPr id="8" name="Marcador de contenido 3">
            <a:extLst>
              <a:ext uri="{FF2B5EF4-FFF2-40B4-BE49-F238E27FC236}">
                <a16:creationId xmlns:a16="http://schemas.microsoft.com/office/drawing/2014/main" id="{65051707-48E6-948D-1B75-B6634A9AD7C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6611" y="3914016"/>
            <a:ext cx="5157787" cy="2275647"/>
          </a:xfrm>
        </p:spPr>
        <p:txBody>
          <a:bodyPr>
            <a:normAutofit/>
          </a:bodyPr>
          <a:lstStyle>
            <a:lvl1pPr>
              <a:defRPr sz="2400">
                <a:latin typeface="Montserrat" pitchFamily="2" charset="77"/>
              </a:defRPr>
            </a:lvl1pPr>
            <a:lvl2pPr>
              <a:defRPr sz="2000">
                <a:latin typeface="Montserrat" pitchFamily="2" charset="77"/>
              </a:defRPr>
            </a:lvl2pPr>
            <a:lvl3pPr>
              <a:defRPr sz="1800">
                <a:latin typeface="Montserrat" pitchFamily="2" charset="77"/>
              </a:defRPr>
            </a:lvl3pPr>
            <a:lvl4pPr>
              <a:defRPr sz="1600">
                <a:latin typeface="Montserrat" pitchFamily="2" charset="77"/>
              </a:defRPr>
            </a:lvl4pPr>
            <a:lvl5pPr>
              <a:defRPr sz="1600">
                <a:latin typeface="Montserrat" pitchFamily="2" charset="77"/>
              </a:defRPr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</a:p>
        </p:txBody>
      </p:sp>
      <p:sp>
        <p:nvSpPr>
          <p:cNvPr id="9" name="Marcador de contenido 5">
            <a:extLst>
              <a:ext uri="{FF2B5EF4-FFF2-40B4-BE49-F238E27FC236}">
                <a16:creationId xmlns:a16="http://schemas.microsoft.com/office/drawing/2014/main" id="{B828AB81-577F-1AAC-F775-90E5711037B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6000" y="3909668"/>
            <a:ext cx="5183188" cy="2275647"/>
          </a:xfrm>
        </p:spPr>
        <p:txBody>
          <a:bodyPr>
            <a:normAutofit/>
          </a:bodyPr>
          <a:lstStyle>
            <a:lvl1pPr>
              <a:defRPr sz="2400">
                <a:latin typeface="Montserrat" pitchFamily="2" charset="77"/>
              </a:defRPr>
            </a:lvl1pPr>
            <a:lvl2pPr>
              <a:defRPr sz="2000">
                <a:latin typeface="Montserrat" pitchFamily="2" charset="77"/>
              </a:defRPr>
            </a:lvl2pPr>
            <a:lvl3pPr>
              <a:defRPr sz="1800">
                <a:latin typeface="Montserrat" pitchFamily="2" charset="77"/>
              </a:defRPr>
            </a:lvl3pPr>
            <a:lvl4pPr>
              <a:defRPr sz="1600">
                <a:latin typeface="Montserrat" pitchFamily="2" charset="77"/>
              </a:defRPr>
            </a:lvl4pPr>
            <a:lvl5pPr>
              <a:defRPr sz="1600">
                <a:latin typeface="Montserrat" pitchFamily="2" charset="77"/>
              </a:defRPr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4586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917A1-A2FC-2BA0-1D67-030968199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39D08-D098-87C6-ABE1-51FF96CD3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0568DE8-7FDA-7762-13E8-D63747A74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E8EF059-9C3F-38FD-A17F-CEC09E596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570EED-C1C7-E607-99F3-F51ACE01A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3FD0A4-C846-A88C-AD55-1C19213D5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3922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615FF-D4F4-6C5C-F23F-473C1450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42D0FD8-E7E3-08B3-B4BA-71A6933081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96A6BF-1A76-45E1-7DE5-2C5F79A20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A35E71-24F9-3AC6-449C-C96839688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F9031D-4272-19CF-341F-BBC21FD8D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1A08FB-6AC2-89E1-0C4A-73E42D1E3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09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07A21EE-9FF0-3F48-7AD3-F52AF56B5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E199D0-CEE7-A0CD-8771-FAECF087F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E8768A-0819-E7CC-7DCF-EA1E3F39B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A2B8B0-AD25-0D47-8DB7-3AB87BE0A4CF}" type="datetimeFigureOut">
              <a:rPr lang="es-MX" smtClean="0"/>
              <a:t>11/09/25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30B25E-944E-8DC4-FFA2-E02C8BFA0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8CBBC8-828B-3513-DD6C-E9FDC4676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B85874-9B44-874B-84B1-B4C2E047B46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9234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CF07F4F-1E8E-4ABC-9E59-50E194B444FB}"/>
              </a:ext>
            </a:extLst>
          </p:cNvPr>
          <p:cNvSpPr txBox="1"/>
          <p:nvPr/>
        </p:nvSpPr>
        <p:spPr>
          <a:xfrm>
            <a:off x="914400" y="2346837"/>
            <a:ext cx="85974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latin typeface="Montserrat" pitchFamily="2" charset="77"/>
              </a:rPr>
              <a:t>Usa esta plantilla para mostrar de forma clara la estructura de tu proyecto.</a:t>
            </a:r>
            <a:br>
              <a:rPr lang="es-MX" sz="1600" dirty="0">
                <a:latin typeface="Montserrat" pitchFamily="2" charset="77"/>
              </a:rPr>
            </a:br>
            <a:r>
              <a:rPr lang="es-MX" sz="1600" dirty="0">
                <a:latin typeface="Montserrat" pitchFamily="2" charset="77"/>
              </a:rPr>
              <a:t>Ayuda a tu equipo y colaboradores a entender cuál es su rol, cómo se organizan los subequipos y cuál es el panorama general del proyecto. Es editable, compartible y fácil de adaptar a tus necesidades.</a:t>
            </a:r>
          </a:p>
        </p:txBody>
      </p:sp>
      <p:sp>
        <p:nvSpPr>
          <p:cNvPr id="4" name="TextBox 32">
            <a:extLst>
              <a:ext uri="{FF2B5EF4-FFF2-40B4-BE49-F238E27FC236}">
                <a16:creationId xmlns:a16="http://schemas.microsoft.com/office/drawing/2014/main" id="{19DB4413-E570-F310-27C8-B3A18E6B6A56}"/>
              </a:ext>
            </a:extLst>
          </p:cNvPr>
          <p:cNvSpPr txBox="1"/>
          <p:nvPr/>
        </p:nvSpPr>
        <p:spPr>
          <a:xfrm>
            <a:off x="914400" y="1736639"/>
            <a:ext cx="8757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SemiBold" pitchFamily="2" charset="77"/>
              </a:rPr>
              <a:t>PLANTILLA DE ORGANIGRAMA DEL PROYECTO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9E0D20A-20CC-7251-F7A3-A7DD75E1F26D}"/>
              </a:ext>
            </a:extLst>
          </p:cNvPr>
          <p:cNvSpPr txBox="1"/>
          <p:nvPr/>
        </p:nvSpPr>
        <p:spPr>
          <a:xfrm>
            <a:off x="1025770" y="4410523"/>
            <a:ext cx="7939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latin typeface="Montserrat" pitchFamily="2" charset="77"/>
              </a:rPr>
              <a:t>Gracias por descargar este recurso creado por Acco Brands México. En nuestro sitio web puedes encontrar más materiales gratuitos como este.</a:t>
            </a:r>
          </a:p>
          <a:p>
            <a:r>
              <a:rPr lang="es-MX" sz="1200" dirty="0">
                <a:latin typeface="Montserrat" pitchFamily="2" charset="77"/>
              </a:rPr>
              <a:t>Este contenido es de libre acceso, pero está prohibida su comercialización.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12AF60D-2EBE-BC4F-BB8A-F09D7B6AECD1}"/>
              </a:ext>
            </a:extLst>
          </p:cNvPr>
          <p:cNvSpPr/>
          <p:nvPr/>
        </p:nvSpPr>
        <p:spPr>
          <a:xfrm>
            <a:off x="0" y="6309359"/>
            <a:ext cx="12192000" cy="548641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solidFill>
            <a:srgbClr val="E42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35">
            <a:extLst>
              <a:ext uri="{FF2B5EF4-FFF2-40B4-BE49-F238E27FC236}">
                <a16:creationId xmlns:a16="http://schemas.microsoft.com/office/drawing/2014/main" id="{00FCFA64-9058-3137-CBD1-198CA824A76B}"/>
              </a:ext>
            </a:extLst>
          </p:cNvPr>
          <p:cNvSpPr txBox="1"/>
          <p:nvPr/>
        </p:nvSpPr>
        <p:spPr>
          <a:xfrm>
            <a:off x="4410289" y="6450305"/>
            <a:ext cx="35388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solidFill>
                  <a:schemeClr val="bg1"/>
                </a:solidFill>
                <a:latin typeface="Montserrat" pitchFamily="2" charset="77"/>
              </a:rPr>
              <a:t>www.accomexico.com</a:t>
            </a:r>
            <a:endParaRPr lang="en-US" sz="1200" dirty="0">
              <a:solidFill>
                <a:schemeClr val="bg1"/>
              </a:solidFill>
              <a:latin typeface="Montserrat" pitchFamily="2" charset="77"/>
              <a:ea typeface="Arial" charset="0"/>
              <a:cs typeface="Arial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797F1D0-27A9-548D-8E9D-50BE83138E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2277" y="6391955"/>
            <a:ext cx="901700" cy="3937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B492C18-2FF3-EA99-77C1-5AD74112C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8876" y="414016"/>
            <a:ext cx="1435101" cy="428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340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4C0A6-92B1-0F30-EE4C-9B7C86223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0813827E-9C2F-0B02-E440-B46BA0D612D4}"/>
              </a:ext>
            </a:extLst>
          </p:cNvPr>
          <p:cNvSpPr/>
          <p:nvPr/>
        </p:nvSpPr>
        <p:spPr>
          <a:xfrm>
            <a:off x="2083744" y="1749340"/>
            <a:ext cx="6017986" cy="144117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tIns="91440" rtlCol="0" anchor="t" anchorCtr="0"/>
          <a:lstStyle/>
          <a:p>
            <a:pPr algn="ctr"/>
            <a:r>
              <a:rPr lang="e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COMITÉ DIRECTIVO</a:t>
            </a:r>
          </a:p>
        </p:txBody>
      </p:sp>
      <p:cxnSp>
        <p:nvCxnSpPr>
          <p:cNvPr id="5" name="Straight Connector 6">
            <a:extLst>
              <a:ext uri="{FF2B5EF4-FFF2-40B4-BE49-F238E27FC236}">
                <a16:creationId xmlns:a16="http://schemas.microsoft.com/office/drawing/2014/main" id="{9C01B702-0C03-CA30-A282-600FB74F4BBE}"/>
              </a:ext>
            </a:extLst>
          </p:cNvPr>
          <p:cNvCxnSpPr>
            <a:cxnSpLocks/>
          </p:cNvCxnSpPr>
          <p:nvPr/>
        </p:nvCxnSpPr>
        <p:spPr>
          <a:xfrm>
            <a:off x="3165302" y="3810182"/>
            <a:ext cx="0" cy="50800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43">
            <a:extLst>
              <a:ext uri="{FF2B5EF4-FFF2-40B4-BE49-F238E27FC236}">
                <a16:creationId xmlns:a16="http://schemas.microsoft.com/office/drawing/2014/main" id="{681D36E5-456E-9203-3C05-80B01BA59344}"/>
              </a:ext>
            </a:extLst>
          </p:cNvPr>
          <p:cNvCxnSpPr>
            <a:cxnSpLocks/>
          </p:cNvCxnSpPr>
          <p:nvPr/>
        </p:nvCxnSpPr>
        <p:spPr>
          <a:xfrm>
            <a:off x="2225502" y="4313767"/>
            <a:ext cx="0" cy="14630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45">
            <a:extLst>
              <a:ext uri="{FF2B5EF4-FFF2-40B4-BE49-F238E27FC236}">
                <a16:creationId xmlns:a16="http://schemas.microsoft.com/office/drawing/2014/main" id="{1891BF22-2CBB-756D-CB7C-FF9BDF6BE0E8}"/>
              </a:ext>
            </a:extLst>
          </p:cNvPr>
          <p:cNvCxnSpPr>
            <a:cxnSpLocks/>
          </p:cNvCxnSpPr>
          <p:nvPr/>
        </p:nvCxnSpPr>
        <p:spPr>
          <a:xfrm>
            <a:off x="4131125" y="4313767"/>
            <a:ext cx="0" cy="14630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46">
            <a:extLst>
              <a:ext uri="{FF2B5EF4-FFF2-40B4-BE49-F238E27FC236}">
                <a16:creationId xmlns:a16="http://schemas.microsoft.com/office/drawing/2014/main" id="{98E7ADE9-1540-88CD-567D-83022E629261}"/>
              </a:ext>
            </a:extLst>
          </p:cNvPr>
          <p:cNvCxnSpPr>
            <a:cxnSpLocks/>
          </p:cNvCxnSpPr>
          <p:nvPr/>
        </p:nvCxnSpPr>
        <p:spPr>
          <a:xfrm>
            <a:off x="6036748" y="4313767"/>
            <a:ext cx="0" cy="14630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47">
            <a:extLst>
              <a:ext uri="{FF2B5EF4-FFF2-40B4-BE49-F238E27FC236}">
                <a16:creationId xmlns:a16="http://schemas.microsoft.com/office/drawing/2014/main" id="{EC98ED55-39A5-3D2E-1C48-CF1E80091245}"/>
              </a:ext>
            </a:extLst>
          </p:cNvPr>
          <p:cNvCxnSpPr>
            <a:cxnSpLocks/>
          </p:cNvCxnSpPr>
          <p:nvPr/>
        </p:nvCxnSpPr>
        <p:spPr>
          <a:xfrm>
            <a:off x="7942370" y="4313767"/>
            <a:ext cx="0" cy="14630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49">
            <a:extLst>
              <a:ext uri="{FF2B5EF4-FFF2-40B4-BE49-F238E27FC236}">
                <a16:creationId xmlns:a16="http://schemas.microsoft.com/office/drawing/2014/main" id="{9D8D1352-391A-A0DF-2FE6-4ED6F70F6E7A}"/>
              </a:ext>
            </a:extLst>
          </p:cNvPr>
          <p:cNvCxnSpPr>
            <a:cxnSpLocks/>
          </p:cNvCxnSpPr>
          <p:nvPr/>
        </p:nvCxnSpPr>
        <p:spPr>
          <a:xfrm>
            <a:off x="9847992" y="4313767"/>
            <a:ext cx="0" cy="5505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52">
            <a:extLst>
              <a:ext uri="{FF2B5EF4-FFF2-40B4-BE49-F238E27FC236}">
                <a16:creationId xmlns:a16="http://schemas.microsoft.com/office/drawing/2014/main" id="{8091D9EB-6F79-DD42-2649-09E24EA93E37}"/>
              </a:ext>
            </a:extLst>
          </p:cNvPr>
          <p:cNvCxnSpPr/>
          <p:nvPr/>
        </p:nvCxnSpPr>
        <p:spPr>
          <a:xfrm>
            <a:off x="2212802" y="4318182"/>
            <a:ext cx="763524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3">
            <a:extLst>
              <a:ext uri="{FF2B5EF4-FFF2-40B4-BE49-F238E27FC236}">
                <a16:creationId xmlns:a16="http://schemas.microsoft.com/office/drawing/2014/main" id="{3224C5B5-748E-047D-0559-8EC64F40B1B6}"/>
              </a:ext>
            </a:extLst>
          </p:cNvPr>
          <p:cNvCxnSpPr>
            <a:cxnSpLocks/>
          </p:cNvCxnSpPr>
          <p:nvPr/>
        </p:nvCxnSpPr>
        <p:spPr>
          <a:xfrm>
            <a:off x="3156770" y="3822882"/>
            <a:ext cx="3850967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utoShape 167">
            <a:hlinkClick r:id="rId3" action="ppaction://hlinksldjump"/>
            <a:extLst>
              <a:ext uri="{FF2B5EF4-FFF2-40B4-BE49-F238E27FC236}">
                <a16:creationId xmlns:a16="http://schemas.microsoft.com/office/drawing/2014/main" id="{34F4029E-BF21-FCC9-5DBB-A01E53F58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013" y="2301087"/>
            <a:ext cx="1529152" cy="548640"/>
          </a:xfrm>
          <a:prstGeom prst="roundRect">
            <a:avLst>
              <a:gd name="adj" fmla="val 10168"/>
            </a:avLst>
          </a:prstGeom>
          <a:solidFill>
            <a:srgbClr val="F7E3DF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 i="1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18" name="AutoShape 167">
            <a:extLst>
              <a:ext uri="{FF2B5EF4-FFF2-40B4-BE49-F238E27FC236}">
                <a16:creationId xmlns:a16="http://schemas.microsoft.com/office/drawing/2014/main" id="{EB9A5AC6-B296-5373-A345-1C7D5738D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9421" y="2301087"/>
            <a:ext cx="1529152" cy="548640"/>
          </a:xfrm>
          <a:prstGeom prst="roundRect">
            <a:avLst>
              <a:gd name="adj" fmla="val 10168"/>
            </a:avLst>
          </a:prstGeom>
          <a:solidFill>
            <a:srgbClr val="EFBDB5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19" name="AutoShape 167">
            <a:extLst>
              <a:ext uri="{FF2B5EF4-FFF2-40B4-BE49-F238E27FC236}">
                <a16:creationId xmlns:a16="http://schemas.microsoft.com/office/drawing/2014/main" id="{8A53FF24-296A-540D-20EE-A2B529E65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003" y="230108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0" name="AutoShape 167">
            <a:extLst>
              <a:ext uri="{FF2B5EF4-FFF2-40B4-BE49-F238E27FC236}">
                <a16:creationId xmlns:a16="http://schemas.microsoft.com/office/drawing/2014/main" id="{37D5A4A1-956A-6670-AA6C-5609F65E7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042" y="3525569"/>
            <a:ext cx="1529152" cy="548640"/>
          </a:xfrm>
          <a:prstGeom prst="roundRect">
            <a:avLst>
              <a:gd name="adj" fmla="val 10168"/>
            </a:avLst>
          </a:prstGeom>
          <a:solidFill>
            <a:srgbClr val="C00000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 i="1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1" name="AutoShape 167">
            <a:extLst>
              <a:ext uri="{FF2B5EF4-FFF2-40B4-BE49-F238E27FC236}">
                <a16:creationId xmlns:a16="http://schemas.microsoft.com/office/drawing/2014/main" id="{59A86F93-1A12-EF46-626A-3F3C70D45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734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2" name="AutoShape 167">
            <a:extLst>
              <a:ext uri="{FF2B5EF4-FFF2-40B4-BE49-F238E27FC236}">
                <a16:creationId xmlns:a16="http://schemas.microsoft.com/office/drawing/2014/main" id="{FFE1D815-00B8-56B8-173C-07C7529B0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734" y="5486566"/>
            <a:ext cx="1529152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3" name="AutoShape 167">
            <a:extLst>
              <a:ext uri="{FF2B5EF4-FFF2-40B4-BE49-F238E27FC236}">
                <a16:creationId xmlns:a16="http://schemas.microsoft.com/office/drawing/2014/main" id="{94778ABE-C1D0-BCF8-4AAB-EDEF036BB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5142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4" name="AutoShape 167">
            <a:extLst>
              <a:ext uri="{FF2B5EF4-FFF2-40B4-BE49-F238E27FC236}">
                <a16:creationId xmlns:a16="http://schemas.microsoft.com/office/drawing/2014/main" id="{176AC0EE-FE42-B8DD-E6E4-1E40419E6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5142" y="5486566"/>
            <a:ext cx="1529152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5" name="AutoShape 167">
            <a:extLst>
              <a:ext uri="{FF2B5EF4-FFF2-40B4-BE49-F238E27FC236}">
                <a16:creationId xmlns:a16="http://schemas.microsoft.com/office/drawing/2014/main" id="{71737DDC-5D66-FF48-0C88-917D342F6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724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6" name="AutoShape 167">
            <a:extLst>
              <a:ext uri="{FF2B5EF4-FFF2-40B4-BE49-F238E27FC236}">
                <a16:creationId xmlns:a16="http://schemas.microsoft.com/office/drawing/2014/main" id="{409681D0-FEDB-3D72-CAA6-C01A5B02E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724" y="5486566"/>
            <a:ext cx="1529152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7" name="AutoShape 167">
            <a:extLst>
              <a:ext uri="{FF2B5EF4-FFF2-40B4-BE49-F238E27FC236}">
                <a16:creationId xmlns:a16="http://schemas.microsoft.com/office/drawing/2014/main" id="{31BCC430-E775-2E5C-04AF-8285C15F8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8132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8" name="AutoShape 167">
            <a:extLst>
              <a:ext uri="{FF2B5EF4-FFF2-40B4-BE49-F238E27FC236}">
                <a16:creationId xmlns:a16="http://schemas.microsoft.com/office/drawing/2014/main" id="{5BC46BF5-CE56-20F9-B55B-F23691B14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8132" y="5486566"/>
            <a:ext cx="1529152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9" name="AutoShape 167">
            <a:extLst>
              <a:ext uri="{FF2B5EF4-FFF2-40B4-BE49-F238E27FC236}">
                <a16:creationId xmlns:a16="http://schemas.microsoft.com/office/drawing/2014/main" id="{46986E1B-5841-4D80-E77A-E0C083C24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9448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30" name="AutoShape 167">
            <a:extLst>
              <a:ext uri="{FF2B5EF4-FFF2-40B4-BE49-F238E27FC236}">
                <a16:creationId xmlns:a16="http://schemas.microsoft.com/office/drawing/2014/main" id="{989A4731-8D25-75C7-219E-47F93C949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434" y="3525569"/>
            <a:ext cx="1529152" cy="548640"/>
          </a:xfrm>
          <a:prstGeom prst="rect">
            <a:avLst/>
          </a:prstGeom>
          <a:solidFill>
            <a:srgbClr val="DC0000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31" name="AutoShape 167">
            <a:extLst>
              <a:ext uri="{FF2B5EF4-FFF2-40B4-BE49-F238E27FC236}">
                <a16:creationId xmlns:a16="http://schemas.microsoft.com/office/drawing/2014/main" id="{C45365DC-3702-7D51-A29C-8E30883E4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3161" y="3525569"/>
            <a:ext cx="1529152" cy="548640"/>
          </a:xfrm>
          <a:prstGeom prst="rect">
            <a:avLst/>
          </a:prstGeom>
          <a:solidFill>
            <a:srgbClr val="FB0000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algn="ctr"/>
            <a:r>
              <a:rPr lang="es" sz="1000" i="1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Título / Rol</a:t>
            </a:r>
            <a:endParaRPr lang="en-US" sz="1600" i="1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" name="TextBox 32">
            <a:extLst>
              <a:ext uri="{FF2B5EF4-FFF2-40B4-BE49-F238E27FC236}">
                <a16:creationId xmlns:a16="http://schemas.microsoft.com/office/drawing/2014/main" id="{9C4F71D8-709D-EE39-185B-147D5F2EE710}"/>
              </a:ext>
            </a:extLst>
          </p:cNvPr>
          <p:cNvSpPr txBox="1"/>
          <p:nvPr/>
        </p:nvSpPr>
        <p:spPr>
          <a:xfrm>
            <a:off x="300446" y="253847"/>
            <a:ext cx="8757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PLANTILLA DE ORGANIGRAMA DEL PROYECTO</a:t>
            </a: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A5430DA7-5EFE-13FA-FF69-38FE16AED916}"/>
              </a:ext>
            </a:extLst>
          </p:cNvPr>
          <p:cNvSpPr txBox="1"/>
          <p:nvPr/>
        </p:nvSpPr>
        <p:spPr>
          <a:xfrm>
            <a:off x="300447" y="822794"/>
            <a:ext cx="3978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TÍTULO DEL PROYECTO</a:t>
            </a: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6B0CC3E3-61CB-652F-DD75-21B252315909}"/>
              </a:ext>
            </a:extLst>
          </p:cNvPr>
          <p:cNvSpPr/>
          <p:nvPr/>
        </p:nvSpPr>
        <p:spPr>
          <a:xfrm>
            <a:off x="0" y="6662291"/>
            <a:ext cx="12192000" cy="195709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710 h 524646"/>
              <a:gd name="connsiteX1" fmla="*/ 11054576 w 12192000"/>
              <a:gd name="connsiteY1" fmla="*/ 539 h 524646"/>
              <a:gd name="connsiteX2" fmla="*/ 11296185 w 12192000"/>
              <a:gd name="connsiteY2" fmla="*/ 160375 h 524646"/>
              <a:gd name="connsiteX3" fmla="*/ 11784284 w 12192000"/>
              <a:gd name="connsiteY3" fmla="*/ 0 h 524646"/>
              <a:gd name="connsiteX4" fmla="*/ 12192000 w 12192000"/>
              <a:gd name="connsiteY4" fmla="*/ 3710 h 524646"/>
              <a:gd name="connsiteX5" fmla="*/ 12192000 w 12192000"/>
              <a:gd name="connsiteY5" fmla="*/ 524646 h 524646"/>
              <a:gd name="connsiteX6" fmla="*/ 0 w 12192000"/>
              <a:gd name="connsiteY6" fmla="*/ 524646 h 524646"/>
              <a:gd name="connsiteX7" fmla="*/ 0 w 12192000"/>
              <a:gd name="connsiteY7" fmla="*/ 3710 h 52464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38547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626385 w 12192000"/>
              <a:gd name="connsiteY2" fmla="*/ 172609 h 524107"/>
              <a:gd name="connsiteX3" fmla="*/ 11825559 w 12192000"/>
              <a:gd name="connsiteY3" fmla="*/ 3719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1825559 w 12192000"/>
              <a:gd name="connsiteY2" fmla="*/ 3719 h 524107"/>
              <a:gd name="connsiteX3" fmla="*/ 12192000 w 12192000"/>
              <a:gd name="connsiteY3" fmla="*/ 3171 h 524107"/>
              <a:gd name="connsiteX4" fmla="*/ 12192000 w 12192000"/>
              <a:gd name="connsiteY4" fmla="*/ 524107 h 524107"/>
              <a:gd name="connsiteX5" fmla="*/ 0 w 12192000"/>
              <a:gd name="connsiteY5" fmla="*/ 524107 h 524107"/>
              <a:gd name="connsiteX6" fmla="*/ 0 w 12192000"/>
              <a:gd name="connsiteY6" fmla="*/ 3171 h 524107"/>
              <a:gd name="connsiteX0" fmla="*/ 0 w 12192000"/>
              <a:gd name="connsiteY0" fmla="*/ 3171 h 524107"/>
              <a:gd name="connsiteX1" fmla="*/ 1142922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520936">
                <a:moveTo>
                  <a:pt x="0" y="0"/>
                </a:moveTo>
                <a:lnTo>
                  <a:pt x="12192000" y="0"/>
                </a:lnTo>
                <a:lnTo>
                  <a:pt x="12192000" y="520936"/>
                </a:lnTo>
                <a:lnTo>
                  <a:pt x="0" y="520936"/>
                </a:lnTo>
                <a:lnTo>
                  <a:pt x="0" y="0"/>
                </a:lnTo>
                <a:close/>
              </a:path>
            </a:pathLst>
          </a:custGeom>
          <a:solidFill>
            <a:srgbClr val="E42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124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55656429-9C5E-F7EE-C23A-84A72F5517B1}"/>
              </a:ext>
            </a:extLst>
          </p:cNvPr>
          <p:cNvSpPr/>
          <p:nvPr/>
        </p:nvSpPr>
        <p:spPr>
          <a:xfrm>
            <a:off x="2277659" y="1749340"/>
            <a:ext cx="6017986" cy="144117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tIns="91440" rtlCol="0" anchor="t" anchorCtr="0"/>
          <a:lstStyle/>
          <a:p>
            <a:pPr algn="ctr"/>
            <a:r>
              <a:rPr lang="es" sz="16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COMITÉ DIRECTIVO</a:t>
            </a:r>
          </a:p>
        </p:txBody>
      </p:sp>
      <p:cxnSp>
        <p:nvCxnSpPr>
          <p:cNvPr id="5" name="Straight Connector 6">
            <a:extLst>
              <a:ext uri="{FF2B5EF4-FFF2-40B4-BE49-F238E27FC236}">
                <a16:creationId xmlns:a16="http://schemas.microsoft.com/office/drawing/2014/main" id="{A5F2AB05-F4FB-0D1D-A0A1-59C43CD573AC}"/>
              </a:ext>
            </a:extLst>
          </p:cNvPr>
          <p:cNvCxnSpPr>
            <a:cxnSpLocks/>
          </p:cNvCxnSpPr>
          <p:nvPr/>
        </p:nvCxnSpPr>
        <p:spPr>
          <a:xfrm>
            <a:off x="3359217" y="3810182"/>
            <a:ext cx="0" cy="50800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43">
            <a:extLst>
              <a:ext uri="{FF2B5EF4-FFF2-40B4-BE49-F238E27FC236}">
                <a16:creationId xmlns:a16="http://schemas.microsoft.com/office/drawing/2014/main" id="{7042788C-91AA-8528-C737-4DD81ABEF944}"/>
              </a:ext>
            </a:extLst>
          </p:cNvPr>
          <p:cNvCxnSpPr>
            <a:cxnSpLocks/>
          </p:cNvCxnSpPr>
          <p:nvPr/>
        </p:nvCxnSpPr>
        <p:spPr>
          <a:xfrm>
            <a:off x="2419417" y="4313767"/>
            <a:ext cx="0" cy="14630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45">
            <a:extLst>
              <a:ext uri="{FF2B5EF4-FFF2-40B4-BE49-F238E27FC236}">
                <a16:creationId xmlns:a16="http://schemas.microsoft.com/office/drawing/2014/main" id="{30C0B8FC-3B91-9983-F6A5-EC6268629E34}"/>
              </a:ext>
            </a:extLst>
          </p:cNvPr>
          <p:cNvCxnSpPr>
            <a:cxnSpLocks/>
          </p:cNvCxnSpPr>
          <p:nvPr/>
        </p:nvCxnSpPr>
        <p:spPr>
          <a:xfrm>
            <a:off x="4325040" y="4313767"/>
            <a:ext cx="0" cy="14630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46">
            <a:extLst>
              <a:ext uri="{FF2B5EF4-FFF2-40B4-BE49-F238E27FC236}">
                <a16:creationId xmlns:a16="http://schemas.microsoft.com/office/drawing/2014/main" id="{FF19E1B7-E499-6094-CCD8-B2778F45F6DF}"/>
              </a:ext>
            </a:extLst>
          </p:cNvPr>
          <p:cNvCxnSpPr>
            <a:cxnSpLocks/>
          </p:cNvCxnSpPr>
          <p:nvPr/>
        </p:nvCxnSpPr>
        <p:spPr>
          <a:xfrm>
            <a:off x="6230663" y="4313767"/>
            <a:ext cx="0" cy="14630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47">
            <a:extLst>
              <a:ext uri="{FF2B5EF4-FFF2-40B4-BE49-F238E27FC236}">
                <a16:creationId xmlns:a16="http://schemas.microsoft.com/office/drawing/2014/main" id="{1ECA7307-1411-40D7-ED39-7B1F01B128E7}"/>
              </a:ext>
            </a:extLst>
          </p:cNvPr>
          <p:cNvCxnSpPr>
            <a:cxnSpLocks/>
          </p:cNvCxnSpPr>
          <p:nvPr/>
        </p:nvCxnSpPr>
        <p:spPr>
          <a:xfrm>
            <a:off x="8136285" y="4313767"/>
            <a:ext cx="0" cy="146304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49">
            <a:extLst>
              <a:ext uri="{FF2B5EF4-FFF2-40B4-BE49-F238E27FC236}">
                <a16:creationId xmlns:a16="http://schemas.microsoft.com/office/drawing/2014/main" id="{07DB2C15-AEF3-8B1F-BE9D-6482BFA0F8DA}"/>
              </a:ext>
            </a:extLst>
          </p:cNvPr>
          <p:cNvCxnSpPr>
            <a:cxnSpLocks/>
          </p:cNvCxnSpPr>
          <p:nvPr/>
        </p:nvCxnSpPr>
        <p:spPr>
          <a:xfrm>
            <a:off x="10041907" y="4313767"/>
            <a:ext cx="0" cy="55051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52">
            <a:extLst>
              <a:ext uri="{FF2B5EF4-FFF2-40B4-BE49-F238E27FC236}">
                <a16:creationId xmlns:a16="http://schemas.microsoft.com/office/drawing/2014/main" id="{90D7F296-46E3-5FA4-BA93-FAAF8A32C4D6}"/>
              </a:ext>
            </a:extLst>
          </p:cNvPr>
          <p:cNvCxnSpPr/>
          <p:nvPr/>
        </p:nvCxnSpPr>
        <p:spPr>
          <a:xfrm>
            <a:off x="2406717" y="4318182"/>
            <a:ext cx="763524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3">
            <a:extLst>
              <a:ext uri="{FF2B5EF4-FFF2-40B4-BE49-F238E27FC236}">
                <a16:creationId xmlns:a16="http://schemas.microsoft.com/office/drawing/2014/main" id="{4568FBC2-3D4B-1C16-7822-5F89A0A8FA27}"/>
              </a:ext>
            </a:extLst>
          </p:cNvPr>
          <p:cNvCxnSpPr>
            <a:cxnSpLocks/>
          </p:cNvCxnSpPr>
          <p:nvPr/>
        </p:nvCxnSpPr>
        <p:spPr>
          <a:xfrm>
            <a:off x="3350685" y="3822882"/>
            <a:ext cx="3850967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32">
            <a:extLst>
              <a:ext uri="{FF2B5EF4-FFF2-40B4-BE49-F238E27FC236}">
                <a16:creationId xmlns:a16="http://schemas.microsoft.com/office/drawing/2014/main" id="{1B0A6D0F-4E56-C973-AF65-1A9D4F0743B6}"/>
              </a:ext>
            </a:extLst>
          </p:cNvPr>
          <p:cNvSpPr txBox="1"/>
          <p:nvPr/>
        </p:nvSpPr>
        <p:spPr>
          <a:xfrm>
            <a:off x="300446" y="253847"/>
            <a:ext cx="8757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PLANTILLA DE ORGANIGRAMA DEL PROYECTO</a:t>
            </a:r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id="{0FDCF968-F755-7B4F-95EC-AB6C6FB725D8}"/>
              </a:ext>
            </a:extLst>
          </p:cNvPr>
          <p:cNvSpPr txBox="1"/>
          <p:nvPr/>
        </p:nvSpPr>
        <p:spPr>
          <a:xfrm>
            <a:off x="300447" y="822794"/>
            <a:ext cx="3978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</a:rPr>
              <a:t>TÍTULO DEL PROYECTO</a:t>
            </a:r>
          </a:p>
        </p:txBody>
      </p:sp>
      <p:sp>
        <p:nvSpPr>
          <p:cNvPr id="17" name="AutoShape 167">
            <a:extLst>
              <a:ext uri="{FF2B5EF4-FFF2-40B4-BE49-F238E27FC236}">
                <a16:creationId xmlns:a16="http://schemas.microsoft.com/office/drawing/2014/main" id="{48452417-74DF-8470-0050-8C33D227B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5928" y="2301087"/>
            <a:ext cx="1529152" cy="548640"/>
          </a:xfrm>
          <a:prstGeom prst="roundRect">
            <a:avLst>
              <a:gd name="adj" fmla="val 10168"/>
            </a:avLst>
          </a:prstGeom>
          <a:solidFill>
            <a:srgbClr val="F7E3DF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Consejero delegado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18" name="AutoShape 167">
            <a:extLst>
              <a:ext uri="{FF2B5EF4-FFF2-40B4-BE49-F238E27FC236}">
                <a16:creationId xmlns:a16="http://schemas.microsoft.com/office/drawing/2014/main" id="{E40CFA72-F73F-0261-1606-D96FED7FA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3336" y="2301087"/>
            <a:ext cx="1529152" cy="548640"/>
          </a:xfrm>
          <a:prstGeom prst="roundRect">
            <a:avLst>
              <a:gd name="adj" fmla="val 10168"/>
            </a:avLst>
          </a:prstGeom>
          <a:solidFill>
            <a:srgbClr val="EFBDB5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Vicepresidente de Marketing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19" name="AutoShape 167">
            <a:extLst>
              <a:ext uri="{FF2B5EF4-FFF2-40B4-BE49-F238E27FC236}">
                <a16:creationId xmlns:a16="http://schemas.microsoft.com/office/drawing/2014/main" id="{54B51F3A-8A8E-F1C8-DA09-46B2F3A99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8918" y="230108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 dirty="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Jefe de Contabilidad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0" name="AutoShape 167">
            <a:extLst>
              <a:ext uri="{FF2B5EF4-FFF2-40B4-BE49-F238E27FC236}">
                <a16:creationId xmlns:a16="http://schemas.microsoft.com/office/drawing/2014/main" id="{22015229-9A61-12D3-372F-F3FF58A56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957" y="3525569"/>
            <a:ext cx="1529152" cy="548640"/>
          </a:xfrm>
          <a:prstGeom prst="roundRect">
            <a:avLst>
              <a:gd name="adj" fmla="val 10168"/>
            </a:avLst>
          </a:prstGeom>
          <a:solidFill>
            <a:srgbClr val="C00000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Gerente de Proyectos</a:t>
            </a:r>
            <a:endParaRPr lang="en-US" sz="16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1" name="AutoShape 167">
            <a:extLst>
              <a:ext uri="{FF2B5EF4-FFF2-40B4-BE49-F238E27FC236}">
                <a16:creationId xmlns:a16="http://schemas.microsoft.com/office/drawing/2014/main" id="{5572781C-93B6-0AC3-8F93-E0D28DF6C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649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Director de Arte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2" name="AutoShape 167">
            <a:extLst>
              <a:ext uri="{FF2B5EF4-FFF2-40B4-BE49-F238E27FC236}">
                <a16:creationId xmlns:a16="http://schemas.microsoft.com/office/drawing/2014/main" id="{13341BFB-F04E-02E0-2A6F-B73B08FE2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649" y="5486566"/>
            <a:ext cx="1529152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Diseñador Gráfico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3" name="AutoShape 167">
            <a:extLst>
              <a:ext uri="{FF2B5EF4-FFF2-40B4-BE49-F238E27FC236}">
                <a16:creationId xmlns:a16="http://schemas.microsoft.com/office/drawing/2014/main" id="{B7EA9523-53E4-C033-5804-D407FD2B8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9057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Copiar lead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4" name="AutoShape 167">
            <a:extLst>
              <a:ext uri="{FF2B5EF4-FFF2-40B4-BE49-F238E27FC236}">
                <a16:creationId xmlns:a16="http://schemas.microsoft.com/office/drawing/2014/main" id="{85C6E429-D415-CFFB-5A15-62B10EDFD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9057" y="5486566"/>
            <a:ext cx="1529152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Redactor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5" name="AutoShape 167">
            <a:extLst>
              <a:ext uri="{FF2B5EF4-FFF2-40B4-BE49-F238E27FC236}">
                <a16:creationId xmlns:a16="http://schemas.microsoft.com/office/drawing/2014/main" id="{7141CE7B-9F8A-0B7E-90F2-9586401AC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4639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Desarrollador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6" name="AutoShape 167">
            <a:extLst>
              <a:ext uri="{FF2B5EF4-FFF2-40B4-BE49-F238E27FC236}">
                <a16:creationId xmlns:a16="http://schemas.microsoft.com/office/drawing/2014/main" id="{D17CFDC7-C76B-0931-A024-1698FC98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4639" y="5486566"/>
            <a:ext cx="1529152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Soporte técnico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7" name="AutoShape 167">
            <a:extLst>
              <a:ext uri="{FF2B5EF4-FFF2-40B4-BE49-F238E27FC236}">
                <a16:creationId xmlns:a16="http://schemas.microsoft.com/office/drawing/2014/main" id="{928321B2-3585-1683-6E4B-A00629438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047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Líder de Marketing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8" name="AutoShape 167">
            <a:extLst>
              <a:ext uri="{FF2B5EF4-FFF2-40B4-BE49-F238E27FC236}">
                <a16:creationId xmlns:a16="http://schemas.microsoft.com/office/drawing/2014/main" id="{5F8E94E5-AAD8-EBF9-A38F-92875DC2A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047" y="5486566"/>
            <a:ext cx="1529152" cy="548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Operaciones de marketing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29" name="AutoShape 167">
            <a:extLst>
              <a:ext uri="{FF2B5EF4-FFF2-40B4-BE49-F238E27FC236}">
                <a16:creationId xmlns:a16="http://schemas.microsoft.com/office/drawing/2014/main" id="{3A37F08C-4E55-4A62-3364-C95D37887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3363" y="4539827"/>
            <a:ext cx="1529152" cy="548640"/>
          </a:xfrm>
          <a:prstGeom prst="roundRect">
            <a:avLst>
              <a:gd name="adj" fmla="val 10168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18288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>
                <a:solidFill>
                  <a:srgbClr val="000000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Estratega Creativo</a:t>
            </a:r>
            <a:endParaRPr lang="en-US" sz="1600" dirty="0"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30" name="AutoShape 167">
            <a:extLst>
              <a:ext uri="{FF2B5EF4-FFF2-40B4-BE49-F238E27FC236}">
                <a16:creationId xmlns:a16="http://schemas.microsoft.com/office/drawing/2014/main" id="{57B7CDD5-2DE9-C1C8-4771-FC6A3D488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0349" y="3525569"/>
            <a:ext cx="1529152" cy="548640"/>
          </a:xfrm>
          <a:prstGeom prst="rect">
            <a:avLst/>
          </a:prstGeom>
          <a:solidFill>
            <a:srgbClr val="DC0000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Producción</a:t>
            </a:r>
            <a:endParaRPr lang="en-US" sz="16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  <p:sp>
        <p:nvSpPr>
          <p:cNvPr id="31" name="AutoShape 167">
            <a:extLst>
              <a:ext uri="{FF2B5EF4-FFF2-40B4-BE49-F238E27FC236}">
                <a16:creationId xmlns:a16="http://schemas.microsoft.com/office/drawing/2014/main" id="{1F1A4B35-3FAC-9E46-C8B4-2AEFFC2D1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7076" y="3525569"/>
            <a:ext cx="1529152" cy="548640"/>
          </a:xfrm>
          <a:prstGeom prst="rect">
            <a:avLst/>
          </a:prstGeom>
          <a:solidFill>
            <a:srgbClr val="FB0000"/>
          </a:solidFill>
          <a:ln w="12700">
            <a:solidFill>
              <a:srgbClr val="C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18288" tIns="36576" rIns="18288" bIns="18288" anchor="t" anchorCtr="0" upright="1"/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1200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NOMBRE</a:t>
            </a:r>
            <a:endParaRPr lang="en-US" sz="12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" sz="1000" dirty="0">
                <a:solidFill>
                  <a:schemeClr val="bg1"/>
                </a:solidFill>
                <a:effectLst/>
                <a:latin typeface="Avenir Book" panose="02000503020000020003" pitchFamily="2" charset="0"/>
                <a:ea typeface="Century Gothic" panose="020B0502020202020204" pitchFamily="34" charset="0"/>
                <a:cs typeface="Century Gothic" panose="020B0502020202020204" pitchFamily="34" charset="0"/>
              </a:rPr>
              <a:t>Sitio / Operaciones comerciales</a:t>
            </a:r>
            <a:endParaRPr lang="en-US" sz="1600" dirty="0">
              <a:solidFill>
                <a:schemeClr val="bg1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581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AABD55F1-EF6D-12E4-7025-43ABF6C40AC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52974C5A-AED1-B6C4-9BC2-43481735777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B22C36-0D8B-5DA6-8082-534A17975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Tareas en el proyecto</a:t>
            </a:r>
            <a:endParaRPr lang="es-MX" dirty="0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8E12F854-9036-2ECD-0AC5-08CF6435AA38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B9250BAD-4A25-DEEA-6CD5-5CB06518EAA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03ACCBB2-A6A4-B200-9C99-66B51FC8F51A}"/>
              </a:ext>
            </a:extLst>
          </p:cNvPr>
          <p:cNvSpPr txBox="1">
            <a:spLocks/>
          </p:cNvSpPr>
          <p:nvPr/>
        </p:nvSpPr>
        <p:spPr>
          <a:xfrm>
            <a:off x="839788" y="2920398"/>
            <a:ext cx="5157787" cy="1063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1200" dirty="0"/>
          </a:p>
        </p:txBody>
      </p:sp>
      <p:sp>
        <p:nvSpPr>
          <p:cNvPr id="9" name="Marcador de contenido 3">
            <a:extLst>
              <a:ext uri="{FF2B5EF4-FFF2-40B4-BE49-F238E27FC236}">
                <a16:creationId xmlns:a16="http://schemas.microsoft.com/office/drawing/2014/main" id="{9B79F0D7-5238-8144-8EA3-2366D6188566}"/>
              </a:ext>
            </a:extLst>
          </p:cNvPr>
          <p:cNvSpPr txBox="1">
            <a:spLocks/>
          </p:cNvSpPr>
          <p:nvPr/>
        </p:nvSpPr>
        <p:spPr>
          <a:xfrm>
            <a:off x="836612" y="3016251"/>
            <a:ext cx="5157787" cy="1063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3353040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056A2-D635-2684-3A26-180EC9CFD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6E59F1B6-963B-BFB2-F5C8-1340D4D1FE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07AD65AF-67B2-1E25-23B3-C2282FEDE05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396A4EF-8FF3-BDA0-BBDB-6227CFE9C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Tareas en el proyecto</a:t>
            </a:r>
            <a:endParaRPr lang="es-MX" dirty="0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D773F419-5281-B171-F280-2D08A0AEDB07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95D9C880-C925-B167-2C88-D6141F44FD0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3C15C865-7649-56C1-9568-AEC43180EEEA}"/>
              </a:ext>
            </a:extLst>
          </p:cNvPr>
          <p:cNvSpPr txBox="1">
            <a:spLocks/>
          </p:cNvSpPr>
          <p:nvPr/>
        </p:nvSpPr>
        <p:spPr>
          <a:xfrm>
            <a:off x="839788" y="2920398"/>
            <a:ext cx="5157787" cy="1063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1200" dirty="0"/>
          </a:p>
        </p:txBody>
      </p:sp>
      <p:sp>
        <p:nvSpPr>
          <p:cNvPr id="9" name="Marcador de contenido 3">
            <a:extLst>
              <a:ext uri="{FF2B5EF4-FFF2-40B4-BE49-F238E27FC236}">
                <a16:creationId xmlns:a16="http://schemas.microsoft.com/office/drawing/2014/main" id="{66647572-9ACB-C06E-1B7E-96FEF50D43E5}"/>
              </a:ext>
            </a:extLst>
          </p:cNvPr>
          <p:cNvSpPr txBox="1">
            <a:spLocks/>
          </p:cNvSpPr>
          <p:nvPr/>
        </p:nvSpPr>
        <p:spPr>
          <a:xfrm>
            <a:off x="836612" y="3016251"/>
            <a:ext cx="5157787" cy="1063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3447500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4F90D-8B60-6FBB-FCDB-2A5C478D7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293E9A61-3991-FB9B-7E0F-2F5259DE23A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D83769C-32F3-B2DC-592C-68209080750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62C5867-A5C3-B627-F1C6-C6F44E50F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Tareas en el proyecto</a:t>
            </a:r>
            <a:endParaRPr lang="es-MX" dirty="0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18548194-C19B-68A6-A7D3-C2B9B11339D5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F7196DAE-0626-EA95-C635-4350B92CECB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670307D3-6342-FAC4-3840-89910F66729C}"/>
              </a:ext>
            </a:extLst>
          </p:cNvPr>
          <p:cNvSpPr txBox="1">
            <a:spLocks/>
          </p:cNvSpPr>
          <p:nvPr/>
        </p:nvSpPr>
        <p:spPr>
          <a:xfrm>
            <a:off x="839788" y="2920398"/>
            <a:ext cx="5157787" cy="1063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1200" dirty="0"/>
          </a:p>
        </p:txBody>
      </p:sp>
      <p:sp>
        <p:nvSpPr>
          <p:cNvPr id="9" name="Marcador de contenido 3">
            <a:extLst>
              <a:ext uri="{FF2B5EF4-FFF2-40B4-BE49-F238E27FC236}">
                <a16:creationId xmlns:a16="http://schemas.microsoft.com/office/drawing/2014/main" id="{87B0FC6D-D480-D47A-2017-06B32D1363DB}"/>
              </a:ext>
            </a:extLst>
          </p:cNvPr>
          <p:cNvSpPr txBox="1">
            <a:spLocks/>
          </p:cNvSpPr>
          <p:nvPr/>
        </p:nvSpPr>
        <p:spPr>
          <a:xfrm>
            <a:off x="836612" y="3016251"/>
            <a:ext cx="5157787" cy="1063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449277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243</Words>
  <Application>Microsoft Macintosh PowerPoint</Application>
  <PresentationFormat>Panorámica</PresentationFormat>
  <Paragraphs>75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Avenir Book</vt:lpstr>
      <vt:lpstr>Century Gothic</vt:lpstr>
      <vt:lpstr>Montserrat</vt:lpstr>
      <vt:lpstr>Montserrat SemiBold</vt:lpstr>
      <vt:lpstr>Tema de Office</vt:lpstr>
      <vt:lpstr>Presentación de PowerPoint</vt:lpstr>
      <vt:lpstr>Presentación de PowerPoint</vt:lpstr>
      <vt:lpstr>Presentación de PowerPoint</vt:lpstr>
      <vt:lpstr>Tareas en el proyecto</vt:lpstr>
      <vt:lpstr>Tareas en el proyecto</vt:lpstr>
      <vt:lpstr>Tareas en el proyecto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Garcia, Estephanie</dc:creator>
  <cp:lastModifiedBy>Garcia, Estephanie</cp:lastModifiedBy>
  <cp:revision>1</cp:revision>
  <dcterms:created xsi:type="dcterms:W3CDTF">2025-09-08T05:23:12Z</dcterms:created>
  <dcterms:modified xsi:type="dcterms:W3CDTF">2025-09-11T22:17:45Z</dcterms:modified>
</cp:coreProperties>
</file>